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65" r:id="rId2"/>
    <p:sldId id="258" r:id="rId3"/>
    <p:sldId id="267" r:id="rId4"/>
    <p:sldId id="268" r:id="rId5"/>
    <p:sldId id="273" r:id="rId6"/>
    <p:sldId id="269" r:id="rId7"/>
    <p:sldId id="271" r:id="rId8"/>
    <p:sldId id="272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52"/>
    <p:restoredTop sz="84494" autoAdjust="0"/>
  </p:normalViewPr>
  <p:slideViewPr>
    <p:cSldViewPr snapToGrid="0" snapToObjects="1">
      <p:cViewPr varScale="1">
        <p:scale>
          <a:sx n="97" d="100"/>
          <a:sy n="97" d="100"/>
        </p:scale>
        <p:origin x="8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B2A99-E15B-46D2-8C48-4CA7C926C05F}" type="datetimeFigureOut">
              <a:rPr lang="en-US" smtClean="0"/>
              <a:t>2/6/2019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86B546-8556-4315-96DD-942723B58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859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those who didn’t bring a device,</a:t>
            </a:r>
            <a:r>
              <a:rPr lang="en-US" baseline="0" dirty="0" smtClean="0"/>
              <a:t> offer to email them via </a:t>
            </a:r>
            <a:r>
              <a:rPr lang="en-US" baseline="0" dirty="0" err="1" smtClean="0"/>
              <a:t>EventBrite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6B546-8556-4315-96DD-942723B5899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167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davis" TargetMode="External"/><Relationship Id="rId2" Type="http://schemas.openxmlformats.org/officeDocument/2006/relationships/hyperlink" Target="https://digitalskills.oucreate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ibraries.ou.edu/carpentries" TargetMode="External"/><Relationship Id="rId5" Type="http://schemas.openxmlformats.org/officeDocument/2006/relationships/hyperlink" Target="https://libraries.ou.edu/impactchallenge" TargetMode="External"/><Relationship Id="rId4" Type="http://schemas.openxmlformats.org/officeDocument/2006/relationships/hyperlink" Target="https://libraries.ou.edu/ds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59DC92-E671-154F-9A93-E475EA0F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190167"/>
            <a:ext cx="12191999" cy="618798"/>
          </a:xfrm>
        </p:spPr>
        <p:txBody>
          <a:bodyPr/>
          <a:lstStyle/>
          <a:p>
            <a:pPr algn="ctr"/>
            <a:r>
              <a:rPr lang="en-US" dirty="0" smtClean="0"/>
              <a:t>Data-driven Visualizations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119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358816" y="2208741"/>
            <a:ext cx="5787342" cy="35490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Digital Skills Hub – Coming Soon!</a:t>
            </a:r>
            <a:br>
              <a:rPr lang="en-US" sz="2800" dirty="0" smtClean="0"/>
            </a:br>
            <a:r>
              <a:rPr lang="en-US" sz="2800" dirty="0" smtClean="0">
                <a:hlinkClick r:id="rId2"/>
              </a:rPr>
              <a:t>https://digitalskills.oucreate.com</a:t>
            </a:r>
            <a:r>
              <a:rPr lang="en-US" sz="2800" dirty="0" smtClean="0"/>
              <a:t>   </a:t>
            </a:r>
          </a:p>
          <a:p>
            <a:r>
              <a:rPr lang="en-US" sz="2800" dirty="0" smtClean="0"/>
              <a:t>Information Specialists @ DAVIS</a:t>
            </a:r>
            <a:br>
              <a:rPr lang="en-US" sz="2800" dirty="0" smtClean="0"/>
            </a:br>
            <a:r>
              <a:rPr lang="en-US" sz="2800" dirty="0" smtClean="0">
                <a:hlinkClick r:id="rId3"/>
              </a:rPr>
              <a:t>https://libraries.ou.edu/davis</a:t>
            </a:r>
            <a:r>
              <a:rPr lang="en-US" sz="2800" dirty="0" smtClean="0"/>
              <a:t> </a:t>
            </a:r>
            <a:endParaRPr lang="en-US" sz="2800" dirty="0"/>
          </a:p>
          <a:p>
            <a:r>
              <a:rPr lang="en-US" sz="2800" dirty="0" smtClean="0"/>
              <a:t>Digital Scholarship Lab</a:t>
            </a:r>
            <a:br>
              <a:rPr lang="en-US" sz="2800" dirty="0" smtClean="0"/>
            </a:br>
            <a:r>
              <a:rPr lang="en-US" sz="2800" dirty="0" smtClean="0">
                <a:hlinkClick r:id="rId4"/>
              </a:rPr>
              <a:t>https://libraries.ou.edu/dsl</a:t>
            </a:r>
            <a:endParaRPr lang="en-US" sz="2800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idx="11"/>
          </p:nvPr>
        </p:nvSpPr>
        <p:spPr>
          <a:xfrm>
            <a:off x="6616910" y="1979111"/>
            <a:ext cx="5742868" cy="3778657"/>
          </a:xfrm>
        </p:spPr>
        <p:txBody>
          <a:bodyPr>
            <a:noAutofit/>
          </a:bodyPr>
          <a:lstStyle/>
          <a:p>
            <a:r>
              <a:rPr lang="en-US" sz="2800" dirty="0"/>
              <a:t>Impact Challenge</a:t>
            </a:r>
            <a:br>
              <a:rPr lang="en-US" sz="2800" dirty="0"/>
            </a:br>
            <a:r>
              <a:rPr lang="en-US" sz="2800" dirty="0">
                <a:hlinkClick r:id="rId5"/>
              </a:rPr>
              <a:t>https://libraries.ou.edu</a:t>
            </a:r>
            <a:r>
              <a:rPr lang="en-US" sz="2800" dirty="0" smtClean="0">
                <a:hlinkClick r:id="rId5"/>
              </a:rPr>
              <a:t>/</a:t>
            </a:r>
            <a:br>
              <a:rPr lang="en-US" sz="2800" dirty="0" smtClean="0">
                <a:hlinkClick r:id="rId5"/>
              </a:rPr>
            </a:br>
            <a:r>
              <a:rPr lang="en-US" sz="2800" dirty="0" err="1" smtClean="0">
                <a:hlinkClick r:id="rId5"/>
              </a:rPr>
              <a:t>impactchallenge</a:t>
            </a:r>
            <a:r>
              <a:rPr lang="en-US" sz="2800" dirty="0" smtClean="0"/>
              <a:t>  </a:t>
            </a:r>
            <a:endParaRPr lang="en-US" sz="2800" dirty="0"/>
          </a:p>
          <a:p>
            <a:pPr lvl="1"/>
            <a:r>
              <a:rPr lang="en-US" sz="2000" dirty="0" smtClean="0"/>
              <a:t>Feb 4-8: Make your data discoverable</a:t>
            </a:r>
          </a:p>
          <a:p>
            <a:pPr lvl="1"/>
            <a:r>
              <a:rPr lang="en-US" sz="2000" dirty="0" smtClean="0"/>
              <a:t>Feb. 11-15: Share software with </a:t>
            </a:r>
            <a:r>
              <a:rPr lang="en-US" sz="2000" dirty="0" err="1" smtClean="0"/>
              <a:t>Github</a:t>
            </a:r>
            <a:endParaRPr lang="en-US" sz="2000" dirty="0" smtClean="0"/>
          </a:p>
          <a:p>
            <a:pPr lvl="1"/>
            <a:r>
              <a:rPr lang="en-US" sz="2000" dirty="0" smtClean="0"/>
              <a:t>Feb. 18-22: Understand DOIs</a:t>
            </a:r>
          </a:p>
          <a:p>
            <a:r>
              <a:rPr lang="en-US" sz="2800" dirty="0" smtClean="0"/>
              <a:t>Carpentries </a:t>
            </a:r>
            <a:r>
              <a:rPr lang="en-US" sz="2800" dirty="0"/>
              <a:t>two-day workshops </a:t>
            </a:r>
            <a:r>
              <a:rPr lang="en-US" sz="2800" dirty="0">
                <a:hlinkClick r:id="rId6"/>
              </a:rPr>
              <a:t>https://libraries.ou.edu</a:t>
            </a:r>
            <a:r>
              <a:rPr lang="en-US" sz="2800" dirty="0" smtClean="0">
                <a:hlinkClick r:id="rId6"/>
              </a:rPr>
              <a:t>/</a:t>
            </a:r>
            <a:br>
              <a:rPr lang="en-US" sz="2800" dirty="0" smtClean="0">
                <a:hlinkClick r:id="rId6"/>
              </a:rPr>
            </a:br>
            <a:r>
              <a:rPr lang="en-US" sz="2800" dirty="0" smtClean="0">
                <a:hlinkClick r:id="rId6"/>
              </a:rPr>
              <a:t>carpentries</a:t>
            </a:r>
            <a:r>
              <a:rPr lang="en-US" sz="2800" dirty="0" smtClean="0"/>
              <a:t> 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3C71A-5F8A-5C4C-B19D-A92B8ED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916826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rgbClr val="8E1731"/>
                </a:solidFill>
              </a:rPr>
              <a:t>Find more resources and upcoming events!</a:t>
            </a:r>
            <a:endParaRPr lang="en-US" b="1" dirty="0">
              <a:solidFill>
                <a:srgbClr val="8E17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022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616202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What is effective about this?  What is not?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944" y="2104836"/>
            <a:ext cx="6057143" cy="38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017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616202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What is effective about this?  What is not?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944" y="2104836"/>
            <a:ext cx="6057143" cy="38952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752970" y="1790297"/>
            <a:ext cx="443903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Effective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No optical illusions</a:t>
            </a:r>
          </a:p>
          <a:p>
            <a:r>
              <a:rPr lang="en-US" dirty="0" smtClean="0"/>
              <a:t>Not effective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Extraneous grid lines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Unnecessary color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Accessibility: shading contrast not good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Accessibility: </a:t>
            </a:r>
            <a:r>
              <a:rPr lang="en-US" dirty="0"/>
              <a:t>font sizes (presentations vs manuscripts)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18386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616202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What is effective about this?  What is not?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42866" y="2011921"/>
            <a:ext cx="4319699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Effective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Increased data density (information per unit area) with colors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Data/ink </a:t>
            </a:r>
            <a:r>
              <a:rPr lang="en-US" dirty="0"/>
              <a:t>ratio: maximize use of ink for </a:t>
            </a:r>
            <a:r>
              <a:rPr lang="en-US" dirty="0" smtClean="0"/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No optical illusions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Accessibility: color blind color </a:t>
            </a:r>
            <a:r>
              <a:rPr lang="en-US" dirty="0" smtClean="0"/>
              <a:t>choices</a:t>
            </a:r>
            <a:endParaRPr lang="en-US" dirty="0"/>
          </a:p>
          <a:p>
            <a:r>
              <a:rPr lang="en-US" dirty="0" smtClean="0"/>
              <a:t>Improvements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Removed grid lines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Made color a different grouping variable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Increased font size for readability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038" y="2137857"/>
            <a:ext cx="6057143" cy="38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502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616202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What is effective about this?  What is not?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42867" y="2011921"/>
            <a:ext cx="384918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What else could we do?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Change color grouping to grayscale or test in grayscale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Increase legend size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Explain clarity is and if it has an ordering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a presentation, rotate y-axis label to horizontal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Add commas (or periods in Europe) to large numbers if domain- or journal-specific allows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038" y="2137857"/>
            <a:ext cx="6057143" cy="38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23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8708" y="675829"/>
            <a:ext cx="10229977" cy="500289"/>
          </a:xfr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What is </a:t>
            </a:r>
            <a:r>
              <a:rPr lang="en-US" b="1" dirty="0" smtClean="0">
                <a:solidFill>
                  <a:srgbClr val="8E1731"/>
                </a:solidFill>
              </a:rPr>
              <a:t>clear or misleading about this?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188" y="2221214"/>
            <a:ext cx="6057143" cy="38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138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8708" y="675829"/>
            <a:ext cx="10229977" cy="500289"/>
          </a:xfr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What is </a:t>
            </a:r>
            <a:r>
              <a:rPr lang="en-US" b="1" dirty="0" smtClean="0">
                <a:solidFill>
                  <a:srgbClr val="8E1731"/>
                </a:solidFill>
              </a:rPr>
              <a:t>clear or misleading about this?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188" y="2221214"/>
            <a:ext cx="6057143" cy="38952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407057" y="1860766"/>
            <a:ext cx="412941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Clear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Chart design consistent throughout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Units appropriate</a:t>
            </a:r>
          </a:p>
          <a:p>
            <a:endParaRPr lang="en-US" dirty="0"/>
          </a:p>
          <a:p>
            <a:r>
              <a:rPr lang="en-US" dirty="0"/>
              <a:t>Not clear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Symbols and axes proportional to numbers represented (problem with pie charts, area in general)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Lack of context: did not show all relevant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Clear labels (minimize abbreviations)	</a:t>
            </a:r>
          </a:p>
        </p:txBody>
      </p:sp>
    </p:spTree>
    <p:extLst>
      <p:ext uri="{BB962C8B-B14F-4D97-AF65-F5344CB8AC3E}">
        <p14:creationId xmlns:p14="http://schemas.microsoft.com/office/powerpoint/2010/main" val="2009639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8708" y="675829"/>
            <a:ext cx="10229977" cy="500289"/>
          </a:xfr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What is </a:t>
            </a:r>
            <a:r>
              <a:rPr lang="en-US" b="1" dirty="0" smtClean="0">
                <a:solidFill>
                  <a:srgbClr val="8E1731"/>
                </a:solidFill>
              </a:rPr>
              <a:t>clear or misleading about this?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407057" y="1860766"/>
            <a:ext cx="412941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Clear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Chart design consistent throughout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Units appropriate</a:t>
            </a:r>
          </a:p>
          <a:p>
            <a:endParaRPr lang="en-US" dirty="0"/>
          </a:p>
          <a:p>
            <a:r>
              <a:rPr lang="en-US" dirty="0"/>
              <a:t>Improvements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Removed area-cut relationship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Lack of context: did not show all relevant </a:t>
            </a:r>
            <a:r>
              <a:rPr lang="en-US" dirty="0" smtClean="0"/>
              <a:t>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Lack of context: units for y-axis added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Clear labels – not abbreviated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416" y="2081149"/>
            <a:ext cx="6047619" cy="38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71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Survey link: </a:t>
            </a:r>
          </a:p>
          <a:p>
            <a:r>
              <a:rPr lang="en-US" dirty="0" smtClean="0"/>
              <a:t>Today’s topic: Data-driven visualizations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4C4D20-498A-0B4C-B3DF-B1E363085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10042087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rgbClr val="8E1731"/>
                </a:solidFill>
              </a:rPr>
              <a:t>Please take 3 min to help us improve</a:t>
            </a:r>
            <a:endParaRPr lang="en-US" b="1" dirty="0">
              <a:solidFill>
                <a:srgbClr val="8E17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93761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312</Words>
  <Application>Microsoft Office PowerPoint</Application>
  <PresentationFormat>Widescreen</PresentationFormat>
  <Paragraphs>61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Courier New</vt:lpstr>
      <vt:lpstr>Helvetica</vt:lpstr>
      <vt:lpstr>Wingdings</vt:lpstr>
      <vt:lpstr>Custom Design</vt:lpstr>
      <vt:lpstr>Data-driven Visualizations</vt:lpstr>
      <vt:lpstr>What is effective about this?  What is not?</vt:lpstr>
      <vt:lpstr>What is effective about this?  What is not?</vt:lpstr>
      <vt:lpstr>What is effective about this?  What is not?</vt:lpstr>
      <vt:lpstr>What is effective about this?  What is not?</vt:lpstr>
      <vt:lpstr>What is clear or misleading about this?</vt:lpstr>
      <vt:lpstr>What is clear or misleading about this?</vt:lpstr>
      <vt:lpstr>What is clear or misleading about this?</vt:lpstr>
      <vt:lpstr>Please take 3 min to help us improve</vt:lpstr>
      <vt:lpstr>Find more resources and upcoming events!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Curry, Claire M.</cp:lastModifiedBy>
  <cp:revision>51</cp:revision>
  <dcterms:created xsi:type="dcterms:W3CDTF">2018-06-15T17:19:10Z</dcterms:created>
  <dcterms:modified xsi:type="dcterms:W3CDTF">2019-02-06T21:49:39Z</dcterms:modified>
</cp:coreProperties>
</file>

<file path=docProps/thumbnail.jpeg>
</file>